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lko, Jakob" initials="KJ" lastIdx="3" clrIdx="0">
    <p:extLst>
      <p:ext uri="{19B8F6BF-5375-455C-9EA6-DF929625EA0E}">
        <p15:presenceInfo xmlns:p15="http://schemas.microsoft.com/office/powerpoint/2012/main" userId="S-1-5-21-2125401682-1754076223-1620198925-42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B3B5D-1874-4BFC-8557-E8D557B84F4A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2ABEF-F26D-4FED-8A70-9B84CC0EA2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063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988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23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902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31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876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094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15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91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778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762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269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DDCF-DBC9-44FC-8C6F-8145C3835D60}" type="datetimeFigureOut">
              <a:rPr lang="en-CA" smtClean="0"/>
              <a:t>19/10/2017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9905C-35D4-41AF-9D87-1C6D3CDFB4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243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14" y="1122363"/>
            <a:ext cx="8350370" cy="2387600"/>
          </a:xfrm>
        </p:spPr>
        <p:txBody>
          <a:bodyPr>
            <a:normAutofit/>
          </a:bodyPr>
          <a:lstStyle/>
          <a:p>
            <a:r>
              <a:rPr lang="en-CA" sz="4400" b="1" dirty="0"/>
              <a:t>Revisited Sector Paper – Telecommunication.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98721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j-lt"/>
              </a:rPr>
              <a:t>32</a:t>
            </a:r>
            <a:r>
              <a:rPr lang="en-US" sz="2800" b="1" baseline="30000" dirty="0">
                <a:latin typeface="+mj-lt"/>
              </a:rPr>
              <a:t>nd</a:t>
            </a:r>
            <a:r>
              <a:rPr lang="en-US" sz="2800" b="1" dirty="0">
                <a:latin typeface="+mj-lt"/>
              </a:rPr>
              <a:t> Voorburg Group Meeting</a:t>
            </a:r>
          </a:p>
          <a:p>
            <a:r>
              <a:rPr lang="en-US" sz="2800" b="1" dirty="0">
                <a:latin typeface="+mj-lt"/>
              </a:rPr>
              <a:t>New Delhi, India</a:t>
            </a:r>
            <a:endParaRPr lang="en-CA" sz="2800" b="1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5580" y="5033188"/>
            <a:ext cx="73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n-US" sz="2000" b="1" dirty="0">
                <a:solidFill>
                  <a:prstClr val="black"/>
                </a:solidFill>
                <a:latin typeface="+mj-lt"/>
              </a:rPr>
              <a:t>Presented by</a:t>
            </a:r>
          </a:p>
          <a:p>
            <a:pPr lvl="0" algn="ctr">
              <a:lnSpc>
                <a:spcPct val="90000"/>
              </a:lnSpc>
            </a:pPr>
            <a:r>
              <a:rPr lang="en-US" sz="2000" b="1" dirty="0">
                <a:solidFill>
                  <a:prstClr val="black"/>
                </a:solidFill>
                <a:latin typeface="+mj-lt"/>
              </a:rPr>
              <a:t>Jakob Kalko</a:t>
            </a:r>
          </a:p>
          <a:p>
            <a:pPr lvl="0" algn="ctr">
              <a:lnSpc>
                <a:spcPct val="90000"/>
              </a:lnSpc>
            </a:pPr>
            <a:r>
              <a:rPr lang="en-US" sz="2000" b="1" dirty="0">
                <a:solidFill>
                  <a:prstClr val="black"/>
                </a:solidFill>
                <a:latin typeface="+mj-lt"/>
              </a:rPr>
              <a:t>October 24, 2017</a:t>
            </a:r>
          </a:p>
        </p:txBody>
      </p:sp>
    </p:spTree>
    <p:extLst>
      <p:ext uri="{BB962C8B-B14F-4D97-AF65-F5344CB8AC3E}">
        <p14:creationId xmlns:p14="http://schemas.microsoft.com/office/powerpoint/2010/main" val="323458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645" y="161207"/>
            <a:ext cx="8106977" cy="1325563"/>
          </a:xfrm>
        </p:spPr>
        <p:txBody>
          <a:bodyPr/>
          <a:lstStyle/>
          <a:p>
            <a:r>
              <a:rPr lang="en-CA" dirty="0"/>
              <a:t>Introduction - telecommunication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6770"/>
            <a:ext cx="7886700" cy="4248205"/>
          </a:xfrm>
        </p:spPr>
        <p:txBody>
          <a:bodyPr/>
          <a:lstStyle/>
          <a:p>
            <a:r>
              <a:rPr lang="en-CA" sz="2400" b="1" dirty="0"/>
              <a:t>Primary contributors to work, presentation and first input to revisited sector paper:</a:t>
            </a:r>
          </a:p>
          <a:p>
            <a:pPr marL="0" indent="0">
              <a:buNone/>
            </a:pPr>
            <a:r>
              <a:rPr lang="en-CA" sz="2200" dirty="0"/>
              <a:t>   Christian </a:t>
            </a:r>
            <a:r>
              <a:rPr lang="en-CA" sz="2200" dirty="0" err="1"/>
              <a:t>Puchter</a:t>
            </a:r>
            <a:r>
              <a:rPr lang="en-CA" sz="2200" dirty="0"/>
              <a:t> – Austria (leader of the group)</a:t>
            </a:r>
          </a:p>
          <a:p>
            <a:pPr marL="0" indent="0">
              <a:buNone/>
            </a:pPr>
            <a:r>
              <a:rPr lang="en-CA" sz="2200" dirty="0"/>
              <a:t>   Bonnie Murphy – US (BLS )</a:t>
            </a:r>
          </a:p>
          <a:p>
            <a:pPr marL="0" indent="0">
              <a:buNone/>
            </a:pPr>
            <a:r>
              <a:rPr lang="en-CA" sz="2200" dirty="0"/>
              <a:t>   </a:t>
            </a:r>
            <a:r>
              <a:rPr lang="en-CA" sz="2200" dirty="0" err="1"/>
              <a:t>Dorothee</a:t>
            </a:r>
            <a:r>
              <a:rPr lang="en-CA" sz="2200" dirty="0"/>
              <a:t> </a:t>
            </a:r>
            <a:r>
              <a:rPr lang="en-CA" sz="2200" dirty="0" err="1"/>
              <a:t>Blang</a:t>
            </a:r>
            <a:r>
              <a:rPr lang="en-CA" sz="2200" dirty="0"/>
              <a:t> – Germany</a:t>
            </a:r>
          </a:p>
          <a:p>
            <a:pPr marL="0" indent="0">
              <a:buNone/>
            </a:pPr>
            <a:r>
              <a:rPr lang="en-CA" sz="2200" dirty="0"/>
              <a:t>   John Murphy - US (Census)</a:t>
            </a:r>
          </a:p>
          <a:p>
            <a:pPr marL="0" indent="0">
              <a:buNone/>
            </a:pPr>
            <a:r>
              <a:rPr lang="en-CA" sz="2200" dirty="0"/>
              <a:t>   </a:t>
            </a:r>
            <a:r>
              <a:rPr lang="en-CA" sz="2200" dirty="0" err="1"/>
              <a:t>Ildiko</a:t>
            </a:r>
            <a:r>
              <a:rPr lang="en-CA" sz="2200" dirty="0"/>
              <a:t> Holocsy – Hungary</a:t>
            </a:r>
          </a:p>
          <a:p>
            <a:pPr marL="0" indent="0">
              <a:buNone/>
            </a:pPr>
            <a:endParaRPr lang="en-CA" sz="2200" dirty="0"/>
          </a:p>
          <a:p>
            <a:r>
              <a:rPr lang="en-CA" sz="2200" dirty="0"/>
              <a:t>Secondary contributor – and </a:t>
            </a:r>
            <a:r>
              <a:rPr lang="en-CA" sz="2200" dirty="0" err="1"/>
              <a:t>sessionleader</a:t>
            </a:r>
            <a:r>
              <a:rPr lang="en-CA" sz="2200" dirty="0"/>
              <a:t>.</a:t>
            </a:r>
          </a:p>
          <a:p>
            <a:pPr marL="0" indent="0">
              <a:buNone/>
            </a:pPr>
            <a:r>
              <a:rPr lang="en-CA" sz="2200" dirty="0"/>
              <a:t>            Jakob Kalko - Norway       </a:t>
            </a: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25" name="Rectangle 24"/>
          <p:cNvSpPr/>
          <p:nvPr/>
        </p:nvSpPr>
        <p:spPr>
          <a:xfrm>
            <a:off x="2619375" y="1450429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2619375" y="2330131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2619375" y="3209833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2619375" y="4100554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745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645" y="161207"/>
            <a:ext cx="8106977" cy="1325563"/>
          </a:xfrm>
        </p:spPr>
        <p:txBody>
          <a:bodyPr/>
          <a:lstStyle/>
          <a:p>
            <a:r>
              <a:rPr lang="en-CA" dirty="0"/>
              <a:t>       Organization of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6770"/>
            <a:ext cx="7886700" cy="424820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2400" dirty="0"/>
              <a:t> Presentation of the work – Christian </a:t>
            </a:r>
            <a:r>
              <a:rPr lang="en-CA" sz="2400" dirty="0" err="1"/>
              <a:t>Puchter</a:t>
            </a:r>
            <a:endParaRPr lang="en-CA" sz="2400" dirty="0"/>
          </a:p>
          <a:p>
            <a:pPr>
              <a:buFont typeface="Wingdings" panose="05000000000000000000" pitchFamily="2" charset="2"/>
              <a:buChar char="Ø"/>
            </a:pPr>
            <a:endParaRPr lang="en-C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sz="2400" dirty="0"/>
              <a:t> Small group discussions (theme showed at last slide) - all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sz="2400" dirty="0"/>
              <a:t>Report from group discussions – each group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sz="2400" dirty="0"/>
              <a:t>Conclusions and the way forward – </a:t>
            </a:r>
            <a:r>
              <a:rPr lang="en-CA" sz="2400" dirty="0" err="1"/>
              <a:t>sessionleader</a:t>
            </a:r>
            <a:r>
              <a:rPr lang="en-CA" sz="2400" dirty="0"/>
              <a:t> and the working group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619375" y="1450429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2619375" y="2330131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2619375" y="3209833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2619375" y="4100554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580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645" y="161207"/>
            <a:ext cx="8106977" cy="1325563"/>
          </a:xfrm>
        </p:spPr>
        <p:txBody>
          <a:bodyPr/>
          <a:lstStyle/>
          <a:p>
            <a:r>
              <a:rPr lang="en-CA" dirty="0"/>
              <a:t>	Group discussion -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6770"/>
            <a:ext cx="7886700" cy="424820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2400" dirty="0"/>
              <a:t> How are you in practice dealing with </a:t>
            </a:r>
            <a:r>
              <a:rPr lang="en-CA" sz="2400" dirty="0">
                <a:solidFill>
                  <a:srgbClr val="FF0000"/>
                </a:solidFill>
              </a:rPr>
              <a:t>rapid changes </a:t>
            </a:r>
            <a:r>
              <a:rPr lang="en-CA" sz="2400" dirty="0"/>
              <a:t>in this industry in your work. Explicit points to mentioned:</a:t>
            </a:r>
          </a:p>
          <a:p>
            <a:pPr marL="0" indent="0">
              <a:buNone/>
            </a:pPr>
            <a:r>
              <a:rPr lang="en-CA" sz="2400" b="1" dirty="0"/>
              <a:t>   </a:t>
            </a:r>
          </a:p>
          <a:p>
            <a:pPr>
              <a:buFontTx/>
              <a:buChar char="-"/>
            </a:pPr>
            <a:r>
              <a:rPr lang="en-CA" sz="2400" dirty="0"/>
              <a:t>What pricing methods (SPPI) provide most flexibility for you within </a:t>
            </a:r>
            <a:r>
              <a:rPr lang="en-CA" sz="2400" dirty="0" err="1"/>
              <a:t>telecomunnication</a:t>
            </a:r>
            <a:r>
              <a:rPr lang="en-CA" sz="2400" dirty="0"/>
              <a:t>, with the perspective from its nature         ( rapid changes) ?</a:t>
            </a:r>
          </a:p>
          <a:p>
            <a:pPr>
              <a:buFontTx/>
              <a:buChar char="-"/>
            </a:pPr>
            <a:endParaRPr lang="en-CA" sz="2400" dirty="0"/>
          </a:p>
          <a:p>
            <a:pPr>
              <a:buFontTx/>
              <a:buChar char="-"/>
            </a:pPr>
            <a:r>
              <a:rPr lang="en-CA" sz="2400" dirty="0"/>
              <a:t>What factors determine your pricing strategy/methods for this industry?</a:t>
            </a:r>
          </a:p>
          <a:p>
            <a:pPr>
              <a:buFontTx/>
              <a:buChar char="-"/>
            </a:pPr>
            <a:endParaRPr lang="en-C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sz="2400" dirty="0"/>
              <a:t>Is there any specific challenges within measurement of output in Telecommunication industry that you would like to share? </a:t>
            </a:r>
          </a:p>
          <a:p>
            <a:pPr marL="0" indent="0">
              <a:buNone/>
            </a:pPr>
            <a:r>
              <a:rPr lang="en-CA" sz="2400" dirty="0"/>
              <a:t>-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619375" y="1450429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2619375" y="2330131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2619375" y="3209833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2619375" y="4100554"/>
            <a:ext cx="5905500" cy="66974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97405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2418859|-7487713|-3590342|-8882056|-11579569|Statistics Canada&quot;,&quot;Id&quot;:&quot;59de88373033361f0c1a97d4&quot;,&quot;SmartGridHorizontal&quot;:0,&quot;LinkedExcelSources&quot;:{},&quot;LinkedProjectSources&quot;:{},&quot;FlowConfig&quot;:{&quot;Canvas&quot;:{&quot;Slide&quot;:1,&quot;Width&quot;:960,&quot;Height&quot;:720},&quot;Timeline&quot;:{&quot;Actions&quot;:[]}},&quot;LinkedSlideMergeSources&quot;:{}}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810</TotalTime>
  <Words>211</Words>
  <Application>Microsoft Office PowerPoint</Application>
  <PresentationFormat>Skjermfremvisning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Revisited Sector Paper – Telecommunication. Introduction</vt:lpstr>
      <vt:lpstr>Introduction - telecommunication</vt:lpstr>
      <vt:lpstr>       Organization of session</vt:lpstr>
      <vt:lpstr> Group discussion - themes</vt:lpstr>
    </vt:vector>
  </TitlesOfParts>
  <Company>StatCan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Garneau, Mary Beth - PPD/DPP</dc:creator>
  <cp:lastModifiedBy>Kalko, Jakob</cp:lastModifiedBy>
  <cp:revision>66</cp:revision>
  <dcterms:created xsi:type="dcterms:W3CDTF">2017-09-29T17:46:02Z</dcterms:created>
  <dcterms:modified xsi:type="dcterms:W3CDTF">2017-10-19T10:28:03Z</dcterms:modified>
</cp:coreProperties>
</file>